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1E2E7ACB-57A2-475A-A857-EED1867E0EE3}"/>
    <pc:docChg chg="modSld">
      <pc:chgData name="Valerie van den Berg" userId="b7f64057-db8e-423a-b2b5-100c21bc0b3b" providerId="ADAL" clId="{1E2E7ACB-57A2-475A-A857-EED1867E0EE3}" dt="2020-11-04T09:21:10.122" v="15" actId="20577"/>
      <pc:docMkLst>
        <pc:docMk/>
      </pc:docMkLst>
      <pc:sldChg chg="modSp mod">
        <pc:chgData name="Valerie van den Berg" userId="b7f64057-db8e-423a-b2b5-100c21bc0b3b" providerId="ADAL" clId="{1E2E7ACB-57A2-475A-A857-EED1867E0EE3}" dt="2020-11-04T09:21:10.122" v="15" actId="20577"/>
        <pc:sldMkLst>
          <pc:docMk/>
          <pc:sldMk cId="4132212741" sldId="256"/>
        </pc:sldMkLst>
        <pc:spChg chg="mod">
          <ac:chgData name="Valerie van den Berg" userId="b7f64057-db8e-423a-b2b5-100c21bc0b3b" providerId="ADAL" clId="{1E2E7ACB-57A2-475A-A857-EED1867E0EE3}" dt="2020-11-04T09:21:10.122" v="15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Valerie van den Berg" userId="b7f64057-db8e-423a-b2b5-100c21bc0b3b" providerId="ADAL" clId="{1E2E7ACB-57A2-475A-A857-EED1867E0EE3}" dt="2020-11-04T09:21:05.001" v="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b9b1a049-6b87-453c-9d4e-1b3ea0ffd634" providerId="ADAL" clId="{B1408F00-7C8A-475E-833C-7B2571B0A520}"/>
    <pc:docChg chg="custSel modSld">
      <pc:chgData name="Marieke Drabbe" userId="b9b1a049-6b87-453c-9d4e-1b3ea0ffd634" providerId="ADAL" clId="{B1408F00-7C8A-475E-833C-7B2571B0A520}" dt="2019-11-18T13:37:20.611" v="1214" actId="20577"/>
      <pc:docMkLst>
        <pc:docMk/>
      </pc:docMkLst>
      <pc:sldChg chg="addSp modSp">
        <pc:chgData name="Marieke Drabbe" userId="b9b1a049-6b87-453c-9d4e-1b3ea0ffd634" providerId="ADAL" clId="{B1408F00-7C8A-475E-833C-7B2571B0A520}" dt="2019-11-18T13:37:20.611" v="1214" actId="20577"/>
        <pc:sldMkLst>
          <pc:docMk/>
          <pc:sldMk cId="4132212741" sldId="256"/>
        </pc:sldMkLst>
        <pc:spChg chg="mod">
          <ac:chgData name="Marieke Drabbe" userId="b9b1a049-6b87-453c-9d4e-1b3ea0ffd634" providerId="ADAL" clId="{B1408F00-7C8A-475E-833C-7B2571B0A520}" dt="2019-11-18T13:36:15.223" v="1149" actId="1076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6:10.001" v="1148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6:08.255" v="1147" actId="14100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6:06.049" v="1146" actId="14100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7:20.611" v="1214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6:48.071" v="1176" actId="20577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18T13:35:32.508" v="1142" actId="1076"/>
          <ac:spMkLst>
            <pc:docMk/>
            <pc:sldMk cId="4132212741" sldId="256"/>
            <ac:spMk id="28" creationId="{00000000-0000-0000-0000-000000000000}"/>
          </ac:spMkLst>
        </pc:spChg>
        <pc:spChg chg="mod">
          <ac:chgData name="Marieke Drabbe" userId="b9b1a049-6b87-453c-9d4e-1b3ea0ffd634" providerId="ADAL" clId="{B1408F00-7C8A-475E-833C-7B2571B0A520}" dt="2019-11-04T12:57:00.841" v="81" actId="1076"/>
          <ac:spMkLst>
            <pc:docMk/>
            <pc:sldMk cId="4132212741" sldId="256"/>
            <ac:spMk id="35" creationId="{00000000-0000-0000-0000-000000000000}"/>
          </ac:spMkLst>
        </pc:spChg>
        <pc:picChg chg="mod">
          <ac:chgData name="Marieke Drabbe" userId="b9b1a049-6b87-453c-9d4e-1b3ea0ffd634" providerId="ADAL" clId="{B1408F00-7C8A-475E-833C-7B2571B0A520}" dt="2019-11-04T12:52:51.025" v="11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b9b1a049-6b87-453c-9d4e-1b3ea0ffd634" providerId="ADAL" clId="{B1408F00-7C8A-475E-833C-7B2571B0A520}" dt="2019-11-18T13:34:49.739" v="980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b9b1a049-6b87-453c-9d4e-1b3ea0ffd634" providerId="ADAL" clId="{B1408F00-7C8A-475E-833C-7B2571B0A520}" dt="2019-11-04T12:52:17.940" v="3" actId="1076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b9b1a049-6b87-453c-9d4e-1b3ea0ffd634" providerId="ADAL" clId="{B1408F00-7C8A-475E-833C-7B2571B0A520}" dt="2019-11-04T12:55:08.769" v="65" actId="1076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Marieke Drabbe" userId="b9b1a049-6b87-453c-9d4e-1b3ea0ffd634" providerId="ADAL" clId="{B1408F00-7C8A-475E-833C-7B2571B0A520}" dt="2019-11-18T13:35:41.788" v="1145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b9b1a049-6b87-453c-9d4e-1b3ea0ffd634" providerId="ADAL" clId="{B1408F00-7C8A-475E-833C-7B2571B0A520}" dt="2019-11-18T13:35:39.668" v="1144" actId="1076"/>
          <ac:picMkLst>
            <pc:docMk/>
            <pc:sldMk cId="4132212741" sldId="256"/>
            <ac:picMk id="34" creationId="{00000000-0000-0000-0000-000000000000}"/>
          </ac:picMkLst>
        </pc:picChg>
        <pc:picChg chg="add mod">
          <ac:chgData name="Marieke Drabbe" userId="b9b1a049-6b87-453c-9d4e-1b3ea0ffd634" providerId="ADAL" clId="{B1408F00-7C8A-475E-833C-7B2571B0A520}" dt="2019-11-04T12:56:58.809" v="80" actId="1076"/>
          <ac:picMkLst>
            <pc:docMk/>
            <pc:sldMk cId="4132212741" sldId="256"/>
            <ac:picMk id="1026" creationId="{1D3603AA-F246-4F0B-A337-057541C86C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4-11-2020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maken.wikiwijs.nl/143305/L2_P2_IBS_Mijn_onderneming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-72871" y="-1"/>
            <a:ext cx="1001559" cy="6878479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1" name="Rechthoek 10"/>
          <p:cNvSpPr/>
          <p:nvPr/>
        </p:nvSpPr>
        <p:spPr>
          <a:xfrm>
            <a:off x="928688" y="6704012"/>
            <a:ext cx="11263312" cy="174467"/>
          </a:xfrm>
          <a:prstGeom prst="rect">
            <a:avLst/>
          </a:prstGeom>
          <a:solidFill>
            <a:srgbClr val="CC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5" name="Afbeelding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71" y="0"/>
            <a:ext cx="1046132" cy="783591"/>
          </a:xfrm>
          <a:prstGeom prst="rect">
            <a:avLst/>
          </a:prstGeom>
        </p:spPr>
      </p:pic>
      <p:sp>
        <p:nvSpPr>
          <p:cNvPr id="21" name="Tekstvak 20"/>
          <p:cNvSpPr txBox="1"/>
          <p:nvPr/>
        </p:nvSpPr>
        <p:spPr>
          <a:xfrm>
            <a:off x="1528874" y="199327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2021_MON_2_Scenario`s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676384" y="918997"/>
            <a:ext cx="4217251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Leerdoel </a:t>
            </a:r>
          </a:p>
          <a:p>
            <a:r>
              <a:rPr lang="nl-NL" sz="1200" dirty="0">
                <a:latin typeface="+mn-lt"/>
              </a:rPr>
              <a:t>Je kunt bedrijven zoeken die passen bij de Nieuwe Economie.</a:t>
            </a:r>
          </a:p>
          <a:p>
            <a:r>
              <a:rPr lang="nl-NL" sz="1200" dirty="0">
                <a:latin typeface="+mn-lt"/>
              </a:rPr>
              <a:t>Je kunt trends zoeken op het gebied van maatschappelijk verantwoord ondernemen (</a:t>
            </a:r>
            <a:r>
              <a:rPr lang="nl-NL" sz="1200" dirty="0" err="1">
                <a:latin typeface="+mn-lt"/>
              </a:rPr>
              <a:t>mvo</a:t>
            </a:r>
            <a:r>
              <a:rPr lang="nl-NL" sz="1200" dirty="0">
                <a:latin typeface="+mn-lt"/>
              </a:rPr>
              <a:t>). </a:t>
            </a:r>
          </a:p>
          <a:p>
            <a:r>
              <a:rPr lang="nl-NL" sz="1200" dirty="0">
                <a:latin typeface="+mn-lt"/>
              </a:rPr>
              <a:t>Je kunt verschillende potentiele maatschappelijk verantwoorde scenario’s te bedenken en uitwerken.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673578" y="2305687"/>
            <a:ext cx="4220058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Product </a:t>
            </a:r>
          </a:p>
          <a:p>
            <a:r>
              <a:rPr lang="nl-NL" sz="1200" dirty="0">
                <a:latin typeface="+mn-lt"/>
              </a:rPr>
              <a:t>Je maakt een document met daarin: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latin typeface="+mn-lt"/>
              </a:rPr>
              <a:t>3 bedrijven die ondernemen volgens het principe van ‘de Nieuwe Economie’ met een toelichting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latin typeface="+mn-lt"/>
              </a:rPr>
              <a:t>Trends op het gebied van </a:t>
            </a:r>
            <a:r>
              <a:rPr lang="nl-NL" sz="1200" dirty="0" err="1">
                <a:latin typeface="+mn-lt"/>
              </a:rPr>
              <a:t>mvo</a:t>
            </a:r>
            <a:r>
              <a:rPr lang="nl-NL" sz="1200" dirty="0">
                <a:latin typeface="+mn-lt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latin typeface="+mn-lt"/>
              </a:rPr>
              <a:t>2 uitgewerkte </a:t>
            </a:r>
            <a:r>
              <a:rPr lang="nl-NL" sz="1200" dirty="0" err="1">
                <a:latin typeface="+mn-lt"/>
              </a:rPr>
              <a:t>mvo</a:t>
            </a:r>
            <a:r>
              <a:rPr lang="nl-NL" sz="1200" dirty="0">
                <a:latin typeface="+mn-lt"/>
              </a:rPr>
              <a:t> scenario’s voor jouw onderneming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683185" y="3736339"/>
            <a:ext cx="4220058" cy="249299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Stappen</a:t>
            </a:r>
            <a:r>
              <a:rPr lang="nl-NL" sz="1200" b="1" dirty="0">
                <a:solidFill>
                  <a:srgbClr val="CCFF33"/>
                </a:solidFill>
                <a:latin typeface="+mn-lt"/>
              </a:rPr>
              <a:t>			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Je verdiept je de Nieuwe Economie.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Je gaat op zoek naar bedrijven die handelen naar de principes van de Nieuwe Economie.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Beschrijf 3 bedrijven die je gevonden hebt en leg uit hoe zij volgens de Nieuwe Economie werken.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Ga op zoek naar minimaal 2 trends op het gebied van </a:t>
            </a:r>
            <a:r>
              <a:rPr lang="nl-NL" sz="1200" dirty="0" err="1">
                <a:latin typeface="+mn-lt"/>
              </a:rPr>
              <a:t>mvo</a:t>
            </a:r>
            <a:r>
              <a:rPr lang="nl-NL" sz="1200" dirty="0">
                <a:latin typeface="+mn-lt"/>
              </a:rPr>
              <a:t> en beschrijf deze trends.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Je bedenkt 2 scenario’s  om jullie bedrijf maatschappelijk verantwoord te exploiteren. 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Werk deze scenario’s uit. </a:t>
            </a:r>
          </a:p>
          <a:p>
            <a:pPr>
              <a:buFontTx/>
              <a:buChar char="-"/>
            </a:pPr>
            <a:r>
              <a:rPr lang="nl-NL" sz="1200" dirty="0">
                <a:latin typeface="+mn-lt"/>
              </a:rPr>
              <a:t>Geef aan welke bronnen je gebruikt hebt en vermeld ze volgens de APA richtlijnen.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249129" y="3476615"/>
            <a:ext cx="4220059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dirty="0">
                <a:solidFill>
                  <a:schemeClr val="accent1"/>
                </a:solidFill>
                <a:latin typeface="+mn-lt"/>
              </a:rPr>
              <a:t>Bronnen</a:t>
            </a:r>
          </a:p>
          <a:p>
            <a:pPr marL="0" indent="0">
              <a:spcBef>
                <a:spcPct val="50000"/>
              </a:spcBef>
            </a:pPr>
            <a:r>
              <a:rPr lang="nl-NL" sz="1200" dirty="0">
                <a:latin typeface="+mn-lt"/>
              </a:rPr>
              <a:t>Het Leerplatform  </a:t>
            </a:r>
            <a:br>
              <a:rPr lang="nl-NL" sz="1200" dirty="0">
                <a:latin typeface="+mn-lt"/>
              </a:rPr>
            </a:br>
            <a:r>
              <a:rPr lang="nl-NL" sz="1200" dirty="0">
                <a:latin typeface="+mn-lt"/>
              </a:rPr>
              <a:t>Boek: de Nieuwe Economie </a:t>
            </a:r>
          </a:p>
          <a:p>
            <a:pPr marL="0" indent="0">
              <a:spcBef>
                <a:spcPct val="50000"/>
              </a:spcBef>
            </a:pPr>
            <a:r>
              <a:rPr lang="nl-NL" sz="1200" dirty="0">
                <a:latin typeface="+mn-lt"/>
                <a:hlinkClick r:id="rId3"/>
              </a:rPr>
              <a:t>Wikiwijs </a:t>
            </a:r>
            <a:endParaRPr lang="nl-NL" sz="1200" dirty="0">
              <a:latin typeface="+mn-lt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249129" y="2486944"/>
            <a:ext cx="4220059" cy="7608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solidFill>
                  <a:schemeClr val="accent1"/>
                </a:solidFill>
                <a:latin typeface="+mn-lt"/>
              </a:rPr>
              <a:t>Bijeenkomsten 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200" dirty="0">
                <a:latin typeface="+mn-lt"/>
              </a:rPr>
              <a:t>IBS lessen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200" dirty="0">
                <a:latin typeface="+mn-lt"/>
              </a:rPr>
              <a:t>Projecturen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249129" y="918997"/>
            <a:ext cx="4220059" cy="13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200" b="1" dirty="0">
                <a:solidFill>
                  <a:schemeClr val="accent1"/>
                </a:solidFill>
                <a:cs typeface="ＭＳ Ｐゴシック" pitchFamily="36" charset="-128"/>
              </a:rPr>
              <a:t>Samenwerking</a:t>
            </a:r>
            <a:r>
              <a:rPr lang="nl-NL" sz="11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Plaats je product op het Leerplatform en vraag om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Bekijk leerproducten van anderen en geef feedback.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Verbeter je leerproduct en plaats versie 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/>
              <a:t>Deze opdracht maak je alleen.</a:t>
            </a:r>
            <a:endParaRPr lang="nl-NL" sz="1200" dirty="0">
              <a:ea typeface="Calibri" pitchFamily="34" charset="0"/>
              <a:cs typeface="Arial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1 11-12-2020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Versie 2 18-12-2019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4"/>
          <a:srcRect l="21805" r="10840"/>
          <a:stretch/>
        </p:blipFill>
        <p:spPr>
          <a:xfrm>
            <a:off x="1229539" y="918997"/>
            <a:ext cx="299335" cy="41242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2532" y="2341548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9539" y="3994885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23145" y="918997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42565" y="3478180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9"/>
          <a:srcRect l="17050" t="33024" r="61669" b="30375"/>
          <a:stretch/>
        </p:blipFill>
        <p:spPr>
          <a:xfrm>
            <a:off x="6781356" y="2503641"/>
            <a:ext cx="269390" cy="260485"/>
          </a:xfrm>
          <a:prstGeom prst="rect">
            <a:avLst/>
          </a:prstGeom>
        </p:spPr>
      </p:pic>
      <p:sp>
        <p:nvSpPr>
          <p:cNvPr id="35" name="Tekstvak 34"/>
          <p:cNvSpPr txBox="1"/>
          <p:nvPr/>
        </p:nvSpPr>
        <p:spPr>
          <a:xfrm>
            <a:off x="6096000" y="4862094"/>
            <a:ext cx="5329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Hoe gaan jullie maatschappelijk verantwoord ondernemen? </a:t>
            </a:r>
          </a:p>
          <a:p>
            <a:r>
              <a:rPr lang="nl-NL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Wat maakt jullie idee uniek?</a:t>
            </a:r>
          </a:p>
        </p:txBody>
      </p:sp>
      <p:pic>
        <p:nvPicPr>
          <p:cNvPr id="1026" name="Picture 2" descr="Afbeeldingsresultaat voor scenario">
            <a:extLst>
              <a:ext uri="{FF2B5EF4-FFF2-40B4-BE49-F238E27FC236}">
                <a16:creationId xmlns:a16="http://schemas.microsoft.com/office/drawing/2014/main" id="{1D3603AA-F246-4F0B-A337-057541C86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403" y="5189234"/>
            <a:ext cx="2606040" cy="146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1D31BE-C558-403F-9A2A-B506C4ED91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2DEAB3-5B49-407E-8F4D-B376BDF7D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E01B593-1356-47F0-80BF-993C4E5CBBAA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34354c1b-6b8c-435b-ad50-990538c19557"/>
    <ds:schemaRef ds:uri="47a28104-336f-447d-946e-e305ac2bcd4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247</Words>
  <Application>Microsoft Office PowerPoint</Application>
  <PresentationFormat>Breedbeeld</PresentationFormat>
  <Paragraphs>33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26</cp:revision>
  <dcterms:created xsi:type="dcterms:W3CDTF">2017-04-20T10:37:43Z</dcterms:created>
  <dcterms:modified xsi:type="dcterms:W3CDTF">2020-11-04T09:21:11Z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